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7" r:id="rId30"/>
    <p:sldId id="299" r:id="rId31"/>
    <p:sldId id="298" r:id="rId32"/>
    <p:sldId id="291" r:id="rId33"/>
    <p:sldId id="293" r:id="rId34"/>
    <p:sldId id="300" r:id="rId35"/>
    <p:sldId id="292" r:id="rId36"/>
    <p:sldId id="27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7"/>
            <p14:sldId id="299"/>
            <p14:sldId id="298"/>
            <p14:sldId id="291"/>
            <p14:sldId id="293"/>
            <p14:sldId id="300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154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</a:t>
            </a:r>
            <a:r>
              <a:rPr lang="en-US" sz="1600" dirty="0" smtClean="0"/>
              <a:t>the line </a:t>
            </a:r>
            <a:r>
              <a:rPr lang="en-US" sz="1600" dirty="0"/>
              <a:t>#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Sauce </a:t>
            </a:r>
            <a:r>
              <a:rPr lang="en-US" sz="1600" dirty="0" smtClean="0"/>
              <a:t>Labs session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Jenkins </a:t>
            </a:r>
            <a:r>
              <a:rPr lang="en-US" sz="1600" dirty="0" smtClean="0"/>
              <a:t>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</a:t>
            </a:r>
            <a:r>
              <a:rPr lang="en-US" sz="3200" dirty="0" smtClean="0"/>
              <a:t>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Built-in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</a:t>
            </a:r>
            <a:r>
              <a:rPr lang="en-US" sz="1800" dirty="0" err="1" smtClean="0"/>
              <a:t>emailable</a:t>
            </a:r>
            <a:r>
              <a:rPr lang="en-US" sz="1800" dirty="0" err="1" smtClean="0"/>
              <a:t>-</a:t>
            </a:r>
            <a:r>
              <a:rPr lang="en-US" sz="1800" dirty="0" err="1" smtClean="0"/>
              <a:t>report.html</a:t>
            </a:r>
            <a:r>
              <a:rPr lang="en-US" sz="1800" dirty="0" smtClean="0"/>
              <a:t>		</a:t>
            </a:r>
            <a:r>
              <a:rPr lang="en-US" sz="1800" dirty="0" err="1" smtClean="0"/>
              <a:t>TestRail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err="1" smtClean="0"/>
              <a:t>Jira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1354019"/>
            <a:ext cx="2186628" cy="3723415"/>
          </a:xfrm>
          <a:prstGeom prst="rect">
            <a:avLst/>
          </a:prstGeom>
        </p:spPr>
      </p:pic>
      <p:pic>
        <p:nvPicPr>
          <p:cNvPr id="6" name="Picture 5" descr="Screen Shot 2016-05-18 at 6.18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34" y="4737481"/>
            <a:ext cx="1182496" cy="18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Slack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3.0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00355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JMeter</a:t>
            </a:r>
            <a:r>
              <a:rPr lang="en-US" sz="3200" dirty="0" smtClean="0"/>
              <a:t> + Jenkins + Slack + </a:t>
            </a:r>
            <a:r>
              <a:rPr lang="en-US" sz="3200" dirty="0" err="1" smtClean="0"/>
              <a:t>Jira</a:t>
            </a:r>
            <a:r>
              <a:rPr lang="en-US" sz="3200" dirty="0" smtClean="0"/>
              <a:t> + </a:t>
            </a:r>
            <a:r>
              <a:rPr lang="en-US" sz="3200" dirty="0" err="1" smtClean="0"/>
              <a:t>TestRail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 descr="Screen Shot 2016-05-17 at 1.14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0.31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651884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5" name="Content Placeholder 4" descr="Screen Shot 2016-05-17 at 11.21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 </a:t>
            </a:r>
            <a:r>
              <a:rPr lang="en-US" dirty="0" err="1" smtClean="0"/>
              <a:t>dir</a:t>
            </a:r>
            <a:r>
              <a:rPr lang="en-US" dirty="0" smtClean="0"/>
              <a:t> </a:t>
            </a:r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8914</TotalTime>
  <Words>432</Words>
  <Application>Microsoft Macintosh PowerPoint</Application>
  <PresentationFormat>On-screen Show (4:3)</PresentationFormat>
  <Paragraphs>110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Story</vt:lpstr>
      <vt:lpstr>  Test Automation Framework</vt:lpstr>
      <vt:lpstr>Automation Stack</vt:lpstr>
      <vt:lpstr>Benefits</vt:lpstr>
      <vt:lpstr>How?</vt:lpstr>
      <vt:lpstr>Java Project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 for Jenkins build</vt:lpstr>
      <vt:lpstr>Email Build Artifacts post-build</vt:lpstr>
      <vt:lpstr>Naming convention </vt:lpstr>
      <vt:lpstr>Built-in 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Jmeter + Slack + TestRail</vt:lpstr>
      <vt:lpstr>JMeter + Jenkins + Slack + Jira + TestRail </vt:lpstr>
      <vt:lpstr>Java + JMeter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194</cp:revision>
  <dcterms:created xsi:type="dcterms:W3CDTF">2015-04-06T19:59:47Z</dcterms:created>
  <dcterms:modified xsi:type="dcterms:W3CDTF">2016-05-18T13:21:21Z</dcterms:modified>
</cp:coreProperties>
</file>